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6" r:id="rId6"/>
    <p:sldId id="260" r:id="rId7"/>
    <p:sldId id="265" r:id="rId8"/>
    <p:sldId id="261" r:id="rId9"/>
    <p:sldId id="267" r:id="rId10"/>
    <p:sldId id="268" r:id="rId11"/>
    <p:sldId id="272" r:id="rId12"/>
    <p:sldId id="262" r:id="rId13"/>
    <p:sldId id="269" r:id="rId14"/>
    <p:sldId id="270" r:id="rId15"/>
    <p:sldId id="271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4E04E-1D19-49B8-AF7E-AB515ED2527F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3EF03-753F-42F1-8FD3-8EE67B0F1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76690-4B09-4B4B-9203-A71C5B9688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4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garretson@mlc.lib.ms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ogden@mlc.lib.ms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Magnolia Flash Sessions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4: History Reference center &amp; literary reference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4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221" y="220938"/>
            <a:ext cx="10358437" cy="640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98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9645" y="3024667"/>
            <a:ext cx="4313321" cy="299639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works just like Academic Search Premier and most other </a:t>
            </a:r>
            <a:r>
              <a:rPr lang="en-US" dirty="0" err="1"/>
              <a:t>Ebsco</a:t>
            </a:r>
            <a:r>
              <a:rPr lang="en-US" dirty="0"/>
              <a:t> Databases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advanced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Offers many more options regarding authors and 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1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Homepage </a:t>
            </a:r>
            <a:r>
              <a:rPr lang="en-US" dirty="0" err="1" smtClean="0"/>
              <a:t>FEatures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 Highlights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Critical insights</a:t>
            </a:r>
          </a:p>
          <a:p>
            <a:pPr lvl="1"/>
            <a:r>
              <a:rPr lang="en-US" dirty="0" smtClean="0"/>
              <a:t>Author-specific</a:t>
            </a:r>
          </a:p>
          <a:p>
            <a:pPr lvl="1"/>
            <a:r>
              <a:rPr lang="en-US" dirty="0" smtClean="0"/>
              <a:t>Work-specific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Featured author &amp; work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Information on the author, with links to biographical article.</a:t>
            </a:r>
            <a:endParaRPr lang="en-US" dirty="0"/>
          </a:p>
          <a:p>
            <a:r>
              <a:rPr lang="en-US" dirty="0" smtClean="0"/>
              <a:t>Featured work with link to full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40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 by</a:t>
            </a:r>
            <a:endParaRPr lang="en-US" dirty="0"/>
          </a:p>
        </p:txBody>
      </p:sp>
      <p:sp>
        <p:nvSpPr>
          <p:cNvPr id="13" name="Text Placeholder 8"/>
          <p:cNvSpPr txBox="1">
            <a:spLocks/>
          </p:cNvSpPr>
          <p:nvPr/>
        </p:nvSpPr>
        <p:spPr>
          <a:xfrm>
            <a:off x="7973604" y="2909102"/>
            <a:ext cx="3451824" cy="299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633864" y="2658979"/>
            <a:ext cx="4800600" cy="3246521"/>
          </a:xfrm>
        </p:spPr>
        <p:txBody>
          <a:bodyPr/>
          <a:lstStyle/>
          <a:p>
            <a:r>
              <a:rPr lang="en-US" dirty="0" smtClean="0"/>
              <a:t>The browse function allows you to search via author and work.</a:t>
            </a:r>
          </a:p>
          <a:p>
            <a:r>
              <a:rPr lang="en-US" dirty="0" smtClean="0"/>
              <a:t>The Full-Text Classics feature includes </a:t>
            </a:r>
            <a:r>
              <a:rPr lang="en-US" dirty="0" err="1" smtClean="0"/>
              <a:t>Masterplots</a:t>
            </a:r>
            <a:r>
              <a:rPr lang="en-US" dirty="0" smtClean="0"/>
              <a:t> summaries as well as the </a:t>
            </a:r>
            <a:r>
              <a:rPr lang="en-US" u="sng" dirty="0" smtClean="0"/>
              <a:t>full text</a:t>
            </a:r>
            <a:r>
              <a:rPr lang="en-US" dirty="0" smtClean="0"/>
              <a:t> of a number of classics.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5844" y="1786815"/>
            <a:ext cx="5250933" cy="463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32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shelf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Just like the History Reference Center, this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Dictionary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Citation Help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Research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Curriculum Standards</a:t>
            </a:r>
          </a:p>
          <a:p>
            <a:r>
              <a:rPr lang="en-US" dirty="0" smtClean="0"/>
              <a:t>The Literary Reference Center includes to additional resources: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Encyclopedia of Literature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Literary Glossary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8306" y="1407695"/>
            <a:ext cx="3977818" cy="407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2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spotlight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8767" y="1653870"/>
            <a:ext cx="4577712" cy="333918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This features materials in the database and links to the full text article.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02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76401"/>
            <a:ext cx="10178322" cy="35935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Joy Garretson</a:t>
            </a:r>
          </a:p>
          <a:p>
            <a:pPr>
              <a:buNone/>
            </a:pPr>
            <a:r>
              <a:rPr lang="en-US" dirty="0"/>
              <a:t>Library Development Director</a:t>
            </a:r>
          </a:p>
          <a:p>
            <a:pPr>
              <a:buNone/>
            </a:pPr>
            <a:r>
              <a:rPr lang="en-US" dirty="0"/>
              <a:t>Mississippi Library Commission</a:t>
            </a:r>
          </a:p>
          <a:p>
            <a:pPr>
              <a:buNone/>
            </a:pPr>
            <a:r>
              <a:rPr lang="en-US" dirty="0"/>
              <a:t>601-432-4498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jgarretson@mlc.lib.ms.us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Lucinda Ogden</a:t>
            </a:r>
          </a:p>
          <a:p>
            <a:pPr>
              <a:buNone/>
            </a:pPr>
            <a:r>
              <a:rPr lang="en-US" dirty="0" smtClean="0"/>
              <a:t>Continuing Education Coordinator</a:t>
            </a:r>
          </a:p>
          <a:p>
            <a:pPr>
              <a:buNone/>
            </a:pPr>
            <a:r>
              <a:rPr lang="en-US" dirty="0" smtClean="0"/>
              <a:t>Mississippi Library Commission</a:t>
            </a:r>
          </a:p>
          <a:p>
            <a:pPr>
              <a:buNone/>
            </a:pPr>
            <a:r>
              <a:rPr lang="en-US" dirty="0" smtClean="0"/>
              <a:t>601-432-4057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logden@mlc.lib.ms.us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457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reference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299" y="4995862"/>
            <a:ext cx="10178322" cy="1525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History Reference Center</a:t>
            </a:r>
            <a:r>
              <a:rPr lang="en-US" dirty="0"/>
              <a:t> is the world's most comprehensive full text history reference database designed for secondary schools, public libraries, junior/community colleges, and undergraduate research. The database features full text for more than 1,620 reference books, encyclopedias and non-fiction books from leading history publishers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72" y="1246493"/>
            <a:ext cx="6457950" cy="1390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305" y="2422186"/>
            <a:ext cx="7494169" cy="257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82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Basic/Advanced search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search</a:t>
            </a:r>
          </a:p>
          <a:p>
            <a:pPr lvl="1"/>
            <a:r>
              <a:rPr lang="en-US" dirty="0" smtClean="0"/>
              <a:t>This works just like Academic Search Premier and most other </a:t>
            </a:r>
            <a:r>
              <a:rPr lang="en-US" dirty="0" err="1" smtClean="0"/>
              <a:t>Ebsco</a:t>
            </a:r>
            <a:r>
              <a:rPr lang="en-US" dirty="0" smtClean="0"/>
              <a:t> Databases</a:t>
            </a:r>
          </a:p>
          <a:p>
            <a:r>
              <a:rPr lang="en-US" dirty="0" smtClean="0"/>
              <a:t>Advanced Search</a:t>
            </a:r>
          </a:p>
          <a:p>
            <a:r>
              <a:rPr lang="en-US" dirty="0" smtClean="0"/>
              <a:t>Search </a:t>
            </a:r>
            <a:r>
              <a:rPr lang="en-US" dirty="0" smtClean="0"/>
              <a:t>History</a:t>
            </a:r>
          </a:p>
          <a:p>
            <a:r>
              <a:rPr lang="en-US" dirty="0" smtClean="0"/>
              <a:t>Tool bar at the top of the screen:  “More” contains the image/video 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7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 by</a:t>
            </a:r>
            <a:endParaRPr lang="en-US" dirty="0"/>
          </a:p>
        </p:txBody>
      </p:sp>
      <p:sp>
        <p:nvSpPr>
          <p:cNvPr id="13" name="Text Placeholder 8"/>
          <p:cNvSpPr txBox="1">
            <a:spLocks/>
          </p:cNvSpPr>
          <p:nvPr/>
        </p:nvSpPr>
        <p:spPr>
          <a:xfrm>
            <a:off x="7973604" y="2909102"/>
            <a:ext cx="3451824" cy="299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 History</a:t>
            </a:r>
          </a:p>
          <a:p>
            <a:r>
              <a:rPr lang="en-US" dirty="0" smtClean="0"/>
              <a:t>World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You can choose to search within an array of popular historical series.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Popular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2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shelf</a:t>
            </a:r>
            <a:endParaRPr lang="en-US" dirty="0"/>
          </a:p>
        </p:txBody>
      </p:sp>
      <p:pic>
        <p:nvPicPr>
          <p:cNvPr id="4" name="Content Placeholder 1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5922" y="1653870"/>
            <a:ext cx="4943285" cy="34354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45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standards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318" y="1689199"/>
            <a:ext cx="8534650" cy="417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7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guide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7187" y="2306637"/>
            <a:ext cx="688657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4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Featured history topic 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9540" y="1101557"/>
            <a:ext cx="3029660" cy="4666373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5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reference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299" y="3738562"/>
            <a:ext cx="10178322" cy="27825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/>
              <a:t>Literary Reference Center</a:t>
            </a:r>
            <a:r>
              <a:rPr lang="en-US" dirty="0"/>
              <a:t>™ is a comprehensive database that provides users with a broad spectrum of information on thousands of authors and their works across literary disciplines and timeframes. It has been specifically designed for public libraries, secondary schools, junior/community colleges, and undergraduate research. </a:t>
            </a:r>
            <a:r>
              <a:rPr lang="en-US" i="1" dirty="0"/>
              <a:t>Literary Reference Center</a:t>
            </a:r>
            <a:r>
              <a:rPr lang="en-US" dirty="0"/>
              <a:t> is a full-text database that combines information from thousands of major respected reference works, books, and literary journals as well as original content from EBSCO Publishing. </a:t>
            </a:r>
            <a:r>
              <a:rPr lang="en-US" b="1" dirty="0"/>
              <a:t>Content includes thousands of plot summaries, essays of literary criticism, author biographies, book reviews, classic and contemporary poems, classic and contemporary short stories, and author interviews.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675" y="2177889"/>
            <a:ext cx="595312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4637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209</TotalTime>
  <Words>409</Words>
  <Application>Microsoft Office PowerPoint</Application>
  <PresentationFormat>Widescreen</PresentationFormat>
  <Paragraphs>62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Badge</vt:lpstr>
      <vt:lpstr>Magnolia Flash Sessions</vt:lpstr>
      <vt:lpstr>History reference center</vt:lpstr>
      <vt:lpstr>Basic/Advanced search</vt:lpstr>
      <vt:lpstr>Browse by</vt:lpstr>
      <vt:lpstr>Reference shelf</vt:lpstr>
      <vt:lpstr>Curriculum standards</vt:lpstr>
      <vt:lpstr>Research guide</vt:lpstr>
      <vt:lpstr>Featured history topic </vt:lpstr>
      <vt:lpstr>Literary reference center</vt:lpstr>
      <vt:lpstr>PowerPoint Presentation</vt:lpstr>
      <vt:lpstr>searching</vt:lpstr>
      <vt:lpstr>Homepage FEatures</vt:lpstr>
      <vt:lpstr>Browse by</vt:lpstr>
      <vt:lpstr>Reference shelf</vt:lpstr>
      <vt:lpstr>Content spotlight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Magnolia Flash Sessions</dc:title>
  <dc:creator>Joy Garretson</dc:creator>
  <cp:lastModifiedBy>Joy Garretson</cp:lastModifiedBy>
  <cp:revision>13</cp:revision>
  <dcterms:created xsi:type="dcterms:W3CDTF">2016-10-13T16:34:56Z</dcterms:created>
  <dcterms:modified xsi:type="dcterms:W3CDTF">2016-10-14T14:41:51Z</dcterms:modified>
</cp:coreProperties>
</file>